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4"/>
  </p:sldMasterIdLst>
  <p:notesMasterIdLst>
    <p:notesMasterId r:id="rId9"/>
  </p:notesMasterIdLst>
  <p:sldIdLst>
    <p:sldId id="290" r:id="rId5"/>
    <p:sldId id="256" r:id="rId6"/>
    <p:sldId id="258" r:id="rId7"/>
    <p:sldId id="257" r:id="rId8"/>
  </p:sldIdLst>
  <p:sldSz cx="9144000" cy="5143500" type="screen16x9"/>
  <p:notesSz cx="6858000" cy="9144000"/>
  <p:embeddedFontLst>
    <p:embeddedFont>
      <p:font typeface="Londrina Shadow"/>
      <p:regular r:id="rId10"/>
    </p:embeddedFont>
    <p:embeddedFont>
      <p:font typeface="Algerian" panose="04020705040A02060702" pitchFamily="82" charset="0"/>
      <p:regular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837810-6E38-49E8-8BF1-5B5F57ED1010}">
  <a:tblStyle styleId="{88837810-6E38-49E8-8BF1-5B5F57ED10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79" autoAdjust="0"/>
  </p:normalViewPr>
  <p:slideViewPr>
    <p:cSldViewPr snapToGrid="0">
      <p:cViewPr varScale="1">
        <p:scale>
          <a:sx n="98" d="100"/>
          <a:sy n="98" d="100"/>
        </p:scale>
        <p:origin x="47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5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73f23875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73f23875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8492a72a59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8492a72a59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821c8dc8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821c8dc8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148925" tIns="148925" rIns="148925" bIns="1489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148925" tIns="148925" rIns="148925" bIns="1489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148925" tIns="148925" rIns="148925" bIns="1489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500"/>
              <a:buNone/>
              <a:defRPr sz="19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500"/>
              <a:buNone/>
              <a:defRPr sz="195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500"/>
              <a:buNone/>
              <a:defRPr sz="195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500"/>
              <a:buNone/>
              <a:defRPr sz="195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500"/>
              <a:buNone/>
              <a:defRPr sz="195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500"/>
              <a:buNone/>
              <a:defRPr sz="195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500"/>
              <a:buNone/>
              <a:defRPr sz="195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500"/>
              <a:buNone/>
              <a:defRPr sz="195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500"/>
              <a:buNone/>
              <a:defRPr sz="195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148925" tIns="148925" rIns="148925" bIns="148925" anchor="t" anchorCtr="0">
            <a:noAutofit/>
          </a:bodyPr>
          <a:lstStyle>
            <a:lvl1pPr marL="457200" lvl="0" indent="-412750" algn="ctr">
              <a:spcBef>
                <a:spcPts val="0"/>
              </a:spcBef>
              <a:spcAft>
                <a:spcPts val="0"/>
              </a:spcAft>
              <a:buSzPts val="2900"/>
              <a:buChar char="●"/>
              <a:defRPr/>
            </a:lvl1pPr>
            <a:lvl2pPr marL="914400" lvl="1" indent="-374650" algn="ctr">
              <a:spcBef>
                <a:spcPts val="2600"/>
              </a:spcBef>
              <a:spcAft>
                <a:spcPts val="0"/>
              </a:spcAft>
              <a:buSzPts val="2300"/>
              <a:buChar char="○"/>
              <a:defRPr/>
            </a:lvl2pPr>
            <a:lvl3pPr marL="1371600" lvl="2" indent="-374650" algn="ctr">
              <a:spcBef>
                <a:spcPts val="2600"/>
              </a:spcBef>
              <a:spcAft>
                <a:spcPts val="0"/>
              </a:spcAft>
              <a:buSzPts val="2300"/>
              <a:buChar char="■"/>
              <a:defRPr/>
            </a:lvl3pPr>
            <a:lvl4pPr marL="1828800" lvl="3" indent="-374650" algn="ctr">
              <a:spcBef>
                <a:spcPts val="2600"/>
              </a:spcBef>
              <a:spcAft>
                <a:spcPts val="0"/>
              </a:spcAft>
              <a:buSzPts val="2300"/>
              <a:buChar char="●"/>
              <a:defRPr/>
            </a:lvl4pPr>
            <a:lvl5pPr marL="2286000" lvl="4" indent="-374650" algn="ctr">
              <a:spcBef>
                <a:spcPts val="2600"/>
              </a:spcBef>
              <a:spcAft>
                <a:spcPts val="0"/>
              </a:spcAft>
              <a:buSzPts val="2300"/>
              <a:buChar char="○"/>
              <a:defRPr/>
            </a:lvl5pPr>
            <a:lvl6pPr marL="2743200" lvl="5" indent="-374650" algn="ctr">
              <a:spcBef>
                <a:spcPts val="2600"/>
              </a:spcBef>
              <a:spcAft>
                <a:spcPts val="0"/>
              </a:spcAft>
              <a:buSzPts val="2300"/>
              <a:buChar char="■"/>
              <a:defRPr/>
            </a:lvl6pPr>
            <a:lvl7pPr marL="3200400" lvl="6" indent="-374650" algn="ctr">
              <a:spcBef>
                <a:spcPts val="2600"/>
              </a:spcBef>
              <a:spcAft>
                <a:spcPts val="0"/>
              </a:spcAft>
              <a:buSzPts val="2300"/>
              <a:buChar char="●"/>
              <a:defRPr/>
            </a:lvl7pPr>
            <a:lvl8pPr marL="3657600" lvl="7" indent="-374650" algn="ctr">
              <a:spcBef>
                <a:spcPts val="2600"/>
              </a:spcBef>
              <a:spcAft>
                <a:spcPts val="0"/>
              </a:spcAft>
              <a:buSzPts val="2300"/>
              <a:buChar char="○"/>
              <a:defRPr/>
            </a:lvl8pPr>
            <a:lvl9pPr marL="4114800" lvl="8" indent="-374650" algn="ctr">
              <a:spcBef>
                <a:spcPts val="2600"/>
              </a:spcBef>
              <a:spcAft>
                <a:spcPts val="260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148925" tIns="148925" rIns="148925" bIns="1489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148925" tIns="148925" rIns="148925" bIns="148925" anchor="t" anchorCtr="0">
            <a:noAutofit/>
          </a:bodyPr>
          <a:lstStyle>
            <a:lvl1pPr marL="457200" lvl="0" indent="-412750">
              <a:spcBef>
                <a:spcPts val="0"/>
              </a:spcBef>
              <a:spcAft>
                <a:spcPts val="0"/>
              </a:spcAft>
              <a:buSzPts val="2900"/>
              <a:buChar char="●"/>
              <a:defRPr/>
            </a:lvl1pPr>
            <a:lvl2pPr marL="914400" lvl="1" indent="-374650">
              <a:spcBef>
                <a:spcPts val="2600"/>
              </a:spcBef>
              <a:spcAft>
                <a:spcPts val="0"/>
              </a:spcAft>
              <a:buSzPts val="2300"/>
              <a:buChar char="○"/>
              <a:defRPr/>
            </a:lvl2pPr>
            <a:lvl3pPr marL="1371600" lvl="2" indent="-374650">
              <a:spcBef>
                <a:spcPts val="2600"/>
              </a:spcBef>
              <a:spcAft>
                <a:spcPts val="0"/>
              </a:spcAft>
              <a:buSzPts val="2300"/>
              <a:buChar char="■"/>
              <a:defRPr/>
            </a:lvl3pPr>
            <a:lvl4pPr marL="1828800" lvl="3" indent="-374650">
              <a:spcBef>
                <a:spcPts val="2600"/>
              </a:spcBef>
              <a:spcAft>
                <a:spcPts val="0"/>
              </a:spcAft>
              <a:buSzPts val="2300"/>
              <a:buChar char="●"/>
              <a:defRPr/>
            </a:lvl4pPr>
            <a:lvl5pPr marL="2286000" lvl="4" indent="-374650">
              <a:spcBef>
                <a:spcPts val="2600"/>
              </a:spcBef>
              <a:spcAft>
                <a:spcPts val="0"/>
              </a:spcAft>
              <a:buSzPts val="2300"/>
              <a:buChar char="○"/>
              <a:defRPr/>
            </a:lvl5pPr>
            <a:lvl6pPr marL="2743200" lvl="5" indent="-374650">
              <a:spcBef>
                <a:spcPts val="2600"/>
              </a:spcBef>
              <a:spcAft>
                <a:spcPts val="0"/>
              </a:spcAft>
              <a:buSzPts val="2300"/>
              <a:buChar char="■"/>
              <a:defRPr/>
            </a:lvl6pPr>
            <a:lvl7pPr marL="3200400" lvl="6" indent="-374650">
              <a:spcBef>
                <a:spcPts val="2600"/>
              </a:spcBef>
              <a:spcAft>
                <a:spcPts val="0"/>
              </a:spcAft>
              <a:buSzPts val="2300"/>
              <a:buChar char="●"/>
              <a:defRPr/>
            </a:lvl7pPr>
            <a:lvl8pPr marL="3657600" lvl="7" indent="-374650">
              <a:spcBef>
                <a:spcPts val="2600"/>
              </a:spcBef>
              <a:spcAft>
                <a:spcPts val="0"/>
              </a:spcAft>
              <a:buSzPts val="2300"/>
              <a:buChar char="○"/>
              <a:defRPr/>
            </a:lvl8pPr>
            <a:lvl9pPr marL="4114800" lvl="8" indent="-374650">
              <a:spcBef>
                <a:spcPts val="2600"/>
              </a:spcBef>
              <a:spcAft>
                <a:spcPts val="260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148925" tIns="148925" rIns="148925" bIns="1489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00200" cy="3416400"/>
          </a:xfrm>
          <a:prstGeom prst="rect">
            <a:avLst/>
          </a:prstGeom>
        </p:spPr>
        <p:txBody>
          <a:bodyPr spcFirstLastPara="1" wrap="square" lIns="148925" tIns="148925" rIns="148925" bIns="148925" anchor="t" anchorCtr="0">
            <a:no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 sz="2300"/>
            </a:lvl1pPr>
            <a:lvl2pPr marL="914400" lvl="1" indent="-355600">
              <a:spcBef>
                <a:spcPts val="2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2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2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2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2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2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2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2600"/>
              </a:spcBef>
              <a:spcAft>
                <a:spcPts val="2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4000200" cy="3416400"/>
          </a:xfrm>
          <a:prstGeom prst="rect">
            <a:avLst/>
          </a:prstGeom>
        </p:spPr>
        <p:txBody>
          <a:bodyPr spcFirstLastPara="1" wrap="square" lIns="148925" tIns="148925" rIns="148925" bIns="148925" anchor="t" anchorCtr="0">
            <a:no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 sz="2300"/>
            </a:lvl1pPr>
            <a:lvl2pPr marL="914400" lvl="1" indent="-355600">
              <a:spcBef>
                <a:spcPts val="2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2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2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2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2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2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2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2600"/>
              </a:spcBef>
              <a:spcAft>
                <a:spcPts val="2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148925" tIns="148925" rIns="148925" bIns="1489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148925" tIns="148925" rIns="148925" bIns="1489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148925" tIns="148925" rIns="148925" bIns="148925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>
              <a:spcBef>
                <a:spcPts val="2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2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2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2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2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2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2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2600"/>
              </a:spcBef>
              <a:spcAft>
                <a:spcPts val="2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500" cy="40908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48925" tIns="148925" rIns="148925" bIns="148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148925" tIns="148925" rIns="148925" bIns="1489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148925" tIns="148925" rIns="148925" bIns="1489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marL="457200" lvl="0" indent="-412750">
              <a:spcBef>
                <a:spcPts val="0"/>
              </a:spcBef>
              <a:spcAft>
                <a:spcPts val="0"/>
              </a:spcAft>
              <a:buSzPts val="2900"/>
              <a:buChar char="●"/>
              <a:defRPr/>
            </a:lvl1pPr>
            <a:lvl2pPr marL="914400" lvl="1" indent="-374650">
              <a:spcBef>
                <a:spcPts val="2600"/>
              </a:spcBef>
              <a:spcAft>
                <a:spcPts val="0"/>
              </a:spcAft>
              <a:buSzPts val="2300"/>
              <a:buChar char="○"/>
              <a:defRPr/>
            </a:lvl2pPr>
            <a:lvl3pPr marL="1371600" lvl="2" indent="-374650">
              <a:spcBef>
                <a:spcPts val="2600"/>
              </a:spcBef>
              <a:spcAft>
                <a:spcPts val="0"/>
              </a:spcAft>
              <a:buSzPts val="2300"/>
              <a:buChar char="■"/>
              <a:defRPr/>
            </a:lvl3pPr>
            <a:lvl4pPr marL="1828800" lvl="3" indent="-374650">
              <a:spcBef>
                <a:spcPts val="2600"/>
              </a:spcBef>
              <a:spcAft>
                <a:spcPts val="0"/>
              </a:spcAft>
              <a:buSzPts val="2300"/>
              <a:buChar char="●"/>
              <a:defRPr/>
            </a:lvl4pPr>
            <a:lvl5pPr marL="2286000" lvl="4" indent="-374650">
              <a:spcBef>
                <a:spcPts val="2600"/>
              </a:spcBef>
              <a:spcAft>
                <a:spcPts val="0"/>
              </a:spcAft>
              <a:buSzPts val="2300"/>
              <a:buChar char="○"/>
              <a:defRPr/>
            </a:lvl5pPr>
            <a:lvl6pPr marL="2743200" lvl="5" indent="-374650">
              <a:spcBef>
                <a:spcPts val="2600"/>
              </a:spcBef>
              <a:spcAft>
                <a:spcPts val="0"/>
              </a:spcAft>
              <a:buSzPts val="2300"/>
              <a:buChar char="■"/>
              <a:defRPr/>
            </a:lvl6pPr>
            <a:lvl7pPr marL="3200400" lvl="6" indent="-374650">
              <a:spcBef>
                <a:spcPts val="2600"/>
              </a:spcBef>
              <a:spcAft>
                <a:spcPts val="0"/>
              </a:spcAft>
              <a:buSzPts val="2300"/>
              <a:buChar char="●"/>
              <a:defRPr/>
            </a:lvl7pPr>
            <a:lvl8pPr marL="3657600" lvl="7" indent="-374650">
              <a:spcBef>
                <a:spcPts val="2600"/>
              </a:spcBef>
              <a:spcAft>
                <a:spcPts val="0"/>
              </a:spcAft>
              <a:buSzPts val="2300"/>
              <a:buChar char="○"/>
              <a:defRPr/>
            </a:lvl8pPr>
            <a:lvl9pPr marL="4114800" lvl="8" indent="-374650">
              <a:spcBef>
                <a:spcPts val="2600"/>
              </a:spcBef>
              <a:spcAft>
                <a:spcPts val="2600"/>
              </a:spcAft>
              <a:buSzPts val="23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500" cy="6051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925" tIns="148925" rIns="148925" bIns="1489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925" tIns="148925" rIns="148925" bIns="148925" anchor="t" anchorCtr="0">
            <a:noAutofit/>
          </a:bodyPr>
          <a:lstStyle>
            <a:lvl1pPr marL="457200" lvl="0" indent="-412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Char char="●"/>
              <a:defRPr sz="2900">
                <a:solidFill>
                  <a:schemeClr val="dk2"/>
                </a:solidFill>
              </a:defRPr>
            </a:lvl1pPr>
            <a:lvl2pPr marL="914400" lvl="1" indent="-37465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300"/>
              <a:buChar char="○"/>
              <a:defRPr sz="2300">
                <a:solidFill>
                  <a:schemeClr val="dk2"/>
                </a:solidFill>
              </a:defRPr>
            </a:lvl2pPr>
            <a:lvl3pPr marL="1371600" lvl="2" indent="-37465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300"/>
              <a:buChar char="■"/>
              <a:defRPr sz="2300">
                <a:solidFill>
                  <a:schemeClr val="dk2"/>
                </a:solidFill>
              </a:defRPr>
            </a:lvl3pPr>
            <a:lvl4pPr marL="1828800" lvl="3" indent="-37465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4pPr>
            <a:lvl5pPr marL="2286000" lvl="4" indent="-37465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300"/>
              <a:buChar char="○"/>
              <a:defRPr sz="2300">
                <a:solidFill>
                  <a:schemeClr val="dk2"/>
                </a:solidFill>
              </a:defRPr>
            </a:lvl5pPr>
            <a:lvl6pPr marL="2743200" lvl="5" indent="-37465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300"/>
              <a:buChar char="■"/>
              <a:defRPr sz="2300">
                <a:solidFill>
                  <a:schemeClr val="dk2"/>
                </a:solidFill>
              </a:defRPr>
            </a:lvl6pPr>
            <a:lvl7pPr marL="3200400" lvl="6" indent="-37465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7pPr>
            <a:lvl8pPr marL="3657600" lvl="7" indent="-37465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chemeClr val="dk2"/>
              </a:buClr>
              <a:buSzPts val="2300"/>
              <a:buChar char="○"/>
              <a:defRPr sz="2300">
                <a:solidFill>
                  <a:schemeClr val="dk2"/>
                </a:solidFill>
              </a:defRPr>
            </a:lvl8pPr>
            <a:lvl9pPr marL="4114800" lvl="8" indent="-374650">
              <a:lnSpc>
                <a:spcPct val="115000"/>
              </a:lnSpc>
              <a:spcBef>
                <a:spcPts val="2600"/>
              </a:spcBef>
              <a:spcAft>
                <a:spcPts val="2600"/>
              </a:spcAft>
              <a:buClr>
                <a:schemeClr val="dk2"/>
              </a:buClr>
              <a:buSzPts val="2300"/>
              <a:buChar char="■"/>
              <a:defRPr sz="23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8925" tIns="148925" rIns="148925" bIns="148925" anchor="ctr" anchorCtr="0">
            <a:noAutofit/>
          </a:bodyPr>
          <a:lstStyle>
            <a:lvl1pPr lvl="0" algn="r">
              <a:buNone/>
              <a:defRPr sz="1700">
                <a:solidFill>
                  <a:schemeClr val="dk2"/>
                </a:solidFill>
              </a:defRPr>
            </a:lvl1pPr>
            <a:lvl2pPr lvl="1" algn="r">
              <a:buNone/>
              <a:defRPr sz="1700">
                <a:solidFill>
                  <a:schemeClr val="dk2"/>
                </a:solidFill>
              </a:defRPr>
            </a:lvl2pPr>
            <a:lvl3pPr lvl="2" algn="r">
              <a:buNone/>
              <a:defRPr sz="1700">
                <a:solidFill>
                  <a:schemeClr val="dk2"/>
                </a:solidFill>
              </a:defRPr>
            </a:lvl3pPr>
            <a:lvl4pPr lvl="3" algn="r">
              <a:buNone/>
              <a:defRPr sz="1700">
                <a:solidFill>
                  <a:schemeClr val="dk2"/>
                </a:solidFill>
              </a:defRPr>
            </a:lvl4pPr>
            <a:lvl5pPr lvl="4" algn="r">
              <a:buNone/>
              <a:defRPr sz="1700">
                <a:solidFill>
                  <a:schemeClr val="dk2"/>
                </a:solidFill>
              </a:defRPr>
            </a:lvl5pPr>
            <a:lvl6pPr lvl="5" algn="r">
              <a:buNone/>
              <a:defRPr sz="1700">
                <a:solidFill>
                  <a:schemeClr val="dk2"/>
                </a:solidFill>
              </a:defRPr>
            </a:lvl6pPr>
            <a:lvl7pPr lvl="6" algn="r">
              <a:buNone/>
              <a:defRPr sz="1700">
                <a:solidFill>
                  <a:schemeClr val="dk2"/>
                </a:solidFill>
              </a:defRPr>
            </a:lvl7pPr>
            <a:lvl8pPr lvl="7" algn="r">
              <a:buNone/>
              <a:defRPr sz="1700">
                <a:solidFill>
                  <a:schemeClr val="dk2"/>
                </a:solidFill>
              </a:defRPr>
            </a:lvl8pPr>
            <a:lvl9pPr lvl="8" algn="r">
              <a:buNone/>
              <a:defRPr sz="17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://brainpopjr.com/" TargetMode="External"/><Relationship Id="rId18" Type="http://schemas.openxmlformats.org/officeDocument/2006/relationships/image" Target="../media/image10.png"/><Relationship Id="rId26" Type="http://schemas.microsoft.com/office/2007/relationships/hdphoto" Target="../media/hdphoto3.wdp"/><Relationship Id="rId39" Type="http://schemas.openxmlformats.org/officeDocument/2006/relationships/hyperlink" Target="https://www.khanacademy.org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34" Type="http://schemas.openxmlformats.org/officeDocument/2006/relationships/image" Target="../media/image19.png"/><Relationship Id="rId42" Type="http://schemas.openxmlformats.org/officeDocument/2006/relationships/image" Target="../media/image23.png"/><Relationship Id="rId7" Type="http://schemas.openxmlformats.org/officeDocument/2006/relationships/hyperlink" Target="https://www.getepic.com/?utm_channel=search&amp;gclid=EAIaIQobChMI56fr0LC56wIVTvDACh0ywgxyEAAYASAAEgJOZfD_BwE" TargetMode="External"/><Relationship Id="rId12" Type="http://schemas.openxmlformats.org/officeDocument/2006/relationships/image" Target="../media/image7.png"/><Relationship Id="rId17" Type="http://schemas.openxmlformats.org/officeDocument/2006/relationships/hyperlink" Target="https://www.savvasrealize.com/index.html#/" TargetMode="External"/><Relationship Id="rId25" Type="http://schemas.openxmlformats.org/officeDocument/2006/relationships/image" Target="../media/image15.png"/><Relationship Id="rId33" Type="http://schemas.openxmlformats.org/officeDocument/2006/relationships/hyperlink" Target="https://www.abcya.com/" TargetMode="External"/><Relationship Id="rId38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hyperlink" Target="https://www.storylineonline.net/" TargetMode="External"/><Relationship Id="rId41" Type="http://schemas.openxmlformats.org/officeDocument/2006/relationships/hyperlink" Target="https://www.funbrain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hyperlink" Target="https://teams.microsoft.com/l/team/19%3amMCmiNmO7DkaF054hX9mlnwyz86DMgtvuboXYMzLcJo1%40thread.tacv2/conversations?groupId=e168556a-ff5b-4c33-a5c8-0dfaf12551b1&amp;tenantId=08e33d6b-a654-486a-80e3-20b190ae22d7" TargetMode="External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hyperlink" Target="https://www.ixl.com/" TargetMode="External"/><Relationship Id="rId40" Type="http://schemas.openxmlformats.org/officeDocument/2006/relationships/image" Target="../media/image22.png"/><Relationship Id="rId45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hyperlink" Target="http://www.brainpop.com/" TargetMode="External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36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openxmlformats.org/officeDocument/2006/relationships/hyperlink" Target="https://www.noredink.com/" TargetMode="External"/><Relationship Id="rId31" Type="http://schemas.openxmlformats.org/officeDocument/2006/relationships/hyperlink" Target="https://pbskids.org/" TargetMode="External"/><Relationship Id="rId44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hyperlink" Target="https://app.gonoodle.com/" TargetMode="External"/><Relationship Id="rId14" Type="http://schemas.openxmlformats.org/officeDocument/2006/relationships/image" Target="../media/image8.png"/><Relationship Id="rId22" Type="http://schemas.microsoft.com/office/2007/relationships/hdphoto" Target="../media/hdphoto2.wdp"/><Relationship Id="rId27" Type="http://schemas.openxmlformats.org/officeDocument/2006/relationships/hyperlink" Target="http://prodigy.com/" TargetMode="External"/><Relationship Id="rId30" Type="http://schemas.openxmlformats.org/officeDocument/2006/relationships/image" Target="../media/image17.png"/><Relationship Id="rId35" Type="http://schemas.openxmlformats.org/officeDocument/2006/relationships/hyperlink" Target="https://www.vooks.com/" TargetMode="External"/><Relationship Id="rId43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6.wdp"/><Relationship Id="rId1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9.wdp"/><Relationship Id="rId18" Type="http://schemas.openxmlformats.org/officeDocument/2006/relationships/image" Target="../media/image46.png"/><Relationship Id="rId26" Type="http://schemas.openxmlformats.org/officeDocument/2006/relationships/image" Target="../media/image49.png"/><Relationship Id="rId3" Type="http://schemas.openxmlformats.org/officeDocument/2006/relationships/image" Target="../media/image2.png"/><Relationship Id="rId21" Type="http://schemas.openxmlformats.org/officeDocument/2006/relationships/image" Target="../media/image47.png"/><Relationship Id="rId34" Type="http://schemas.openxmlformats.org/officeDocument/2006/relationships/image" Target="../media/image53.png"/><Relationship Id="rId7" Type="http://schemas.openxmlformats.org/officeDocument/2006/relationships/hyperlink" Target="https://www.youtube.com/watch?v=tkuXc0htNGk" TargetMode="External"/><Relationship Id="rId12" Type="http://schemas.openxmlformats.org/officeDocument/2006/relationships/image" Target="../media/image44.png"/><Relationship Id="rId17" Type="http://schemas.openxmlformats.org/officeDocument/2006/relationships/hyperlink" Target="https://www.youtube.com/watch?v=1GiX9F_Fp6k" TargetMode="External"/><Relationship Id="rId25" Type="http://schemas.openxmlformats.org/officeDocument/2006/relationships/hyperlink" Target="https://www.youtube.com/watch?v=oQLGcLDBwJY" TargetMode="External"/><Relationship Id="rId33" Type="http://schemas.microsoft.com/office/2007/relationships/hdphoto" Target="../media/hdphoto14.wdp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20" Type="http://schemas.openxmlformats.org/officeDocument/2006/relationships/hyperlink" Target="https://www.youtube.com/watch?v=0P74MJ3CMuU" TargetMode="External"/><Relationship Id="rId29" Type="http://schemas.microsoft.com/office/2007/relationships/hdphoto" Target="../media/hdphoto13.wdp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11" Type="http://schemas.openxmlformats.org/officeDocument/2006/relationships/hyperlink" Target="https://www.youtube.com/watch?v=f0PJbx6cUFo" TargetMode="External"/><Relationship Id="rId24" Type="http://schemas.microsoft.com/office/2007/relationships/hdphoto" Target="../media/hdphoto12.wdp"/><Relationship Id="rId32" Type="http://schemas.openxmlformats.org/officeDocument/2006/relationships/image" Target="../media/image52.png"/><Relationship Id="rId5" Type="http://schemas.openxmlformats.org/officeDocument/2006/relationships/image" Target="../media/image41.png"/><Relationship Id="rId15" Type="http://schemas.openxmlformats.org/officeDocument/2006/relationships/image" Target="../media/image45.png"/><Relationship Id="rId23" Type="http://schemas.openxmlformats.org/officeDocument/2006/relationships/image" Target="../media/image48.png"/><Relationship Id="rId28" Type="http://schemas.openxmlformats.org/officeDocument/2006/relationships/image" Target="../media/image50.png"/><Relationship Id="rId10" Type="http://schemas.openxmlformats.org/officeDocument/2006/relationships/image" Target="../media/image43.png"/><Relationship Id="rId19" Type="http://schemas.microsoft.com/office/2007/relationships/hdphoto" Target="../media/hdphoto11.wdp"/><Relationship Id="rId31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hyperlink" Target="https://www.youtube.com/watch?v=ePLhnNebqR8" TargetMode="External"/><Relationship Id="rId14" Type="http://schemas.openxmlformats.org/officeDocument/2006/relationships/hyperlink" Target="https://www.youtube.com/watch?v=7fkR7X4SevE" TargetMode="External"/><Relationship Id="rId22" Type="http://schemas.openxmlformats.org/officeDocument/2006/relationships/hyperlink" Target="https://www.youtube.com/watch?v=cNHc2XCultQ" TargetMode="External"/><Relationship Id="rId27" Type="http://schemas.openxmlformats.org/officeDocument/2006/relationships/hyperlink" Target="https://www.youtube.com/watch?v=zfB_nx8RZg0" TargetMode="External"/><Relationship Id="rId30" Type="http://schemas.openxmlformats.org/officeDocument/2006/relationships/hyperlink" Target="https://www.youtube.com/watch?v=urB6gh-E59Q" TargetMode="External"/><Relationship Id="rId35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34"/>
            <a:ext cx="9144002" cy="510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/>
          <p:nvPr/>
        </p:nvSpPr>
        <p:spPr>
          <a:xfrm>
            <a:off x="2262050" y="438613"/>
            <a:ext cx="4225200" cy="17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500" b="1" dirty="0">
              <a:solidFill>
                <a:srgbClr val="FFFFFF"/>
              </a:solidFill>
              <a:latin typeface="Londrina Shadow"/>
              <a:ea typeface="Londrina Shadow"/>
              <a:cs typeface="Londrina Shadow"/>
              <a:sym typeface="Londrina Shad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5" b="100000" l="119" r="98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82" y="2292509"/>
            <a:ext cx="2452500" cy="2286080"/>
          </a:xfrm>
          <a:prstGeom prst="rect">
            <a:avLst/>
          </a:prstGeom>
        </p:spPr>
      </p:pic>
      <p:sp>
        <p:nvSpPr>
          <p:cNvPr id="103" name="Google Shape;103;p25"/>
          <p:cNvSpPr txBox="1"/>
          <p:nvPr/>
        </p:nvSpPr>
        <p:spPr>
          <a:xfrm>
            <a:off x="6674090" y="2342968"/>
            <a:ext cx="30000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51C7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535" y="2646664"/>
            <a:ext cx="5310229" cy="2161552"/>
          </a:xfrm>
          <a:prstGeom prst="rect">
            <a:avLst/>
          </a:prstGeom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9871" y="1872153"/>
            <a:ext cx="675012" cy="675012"/>
          </a:xfrm>
          <a:prstGeom prst="rect">
            <a:avLst/>
          </a:prstGeom>
        </p:spPr>
      </p:pic>
      <p:pic>
        <p:nvPicPr>
          <p:cNvPr id="6" name="Picture 5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7286" y="1075609"/>
            <a:ext cx="680915" cy="680915"/>
          </a:xfrm>
          <a:prstGeom prst="rect">
            <a:avLst/>
          </a:prstGeom>
        </p:spPr>
      </p:pic>
      <p:pic>
        <p:nvPicPr>
          <p:cNvPr id="7" name="Picture 6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8251" y="332366"/>
            <a:ext cx="699950" cy="616454"/>
          </a:xfrm>
          <a:prstGeom prst="rect">
            <a:avLst/>
          </a:prstGeom>
        </p:spPr>
      </p:pic>
      <p:pic>
        <p:nvPicPr>
          <p:cNvPr id="8" name="Picture 7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2699" y="324511"/>
            <a:ext cx="613875" cy="638987"/>
          </a:xfrm>
          <a:prstGeom prst="rect">
            <a:avLst/>
          </a:prstGeom>
        </p:spPr>
      </p:pic>
      <p:pic>
        <p:nvPicPr>
          <p:cNvPr id="10" name="Picture 9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5666" y="1110134"/>
            <a:ext cx="638950" cy="647880"/>
          </a:xfrm>
          <a:prstGeom prst="rect">
            <a:avLst/>
          </a:prstGeom>
        </p:spPr>
      </p:pic>
      <p:pic>
        <p:nvPicPr>
          <p:cNvPr id="11" name="Picture 10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514" y="1891171"/>
            <a:ext cx="759136" cy="636976"/>
          </a:xfrm>
          <a:prstGeom prst="rect">
            <a:avLst/>
          </a:prstGeom>
        </p:spPr>
      </p:pic>
      <p:pic>
        <p:nvPicPr>
          <p:cNvPr id="13" name="Picture 12">
            <a:hlinkClick r:id="rId19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17143" y="357905"/>
            <a:ext cx="583312" cy="5833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50" b="100000" l="231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090" y="2002976"/>
            <a:ext cx="2679440" cy="26883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48187" y="92572"/>
            <a:ext cx="2731245" cy="1560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22906" y="0"/>
            <a:ext cx="2304488" cy="11827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33" b="97778" l="177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940" y="2627710"/>
            <a:ext cx="1172568" cy="1172568"/>
          </a:xfrm>
          <a:prstGeom prst="rect">
            <a:avLst/>
          </a:prstGeom>
        </p:spPr>
      </p:pic>
      <p:pic>
        <p:nvPicPr>
          <p:cNvPr id="19" name="Picture 18">
            <a:hlinkClick r:id="rId27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05267" y="1124946"/>
            <a:ext cx="585267" cy="667518"/>
          </a:xfrm>
          <a:prstGeom prst="rect">
            <a:avLst/>
          </a:prstGeom>
        </p:spPr>
      </p:pic>
      <p:pic>
        <p:nvPicPr>
          <p:cNvPr id="22" name="Picture 52" descr="A close up of text on a white background&#10;&#10;Description automatically generated">
            <a:hlinkClick r:id="rId29"/>
            <a:extLst>
              <a:ext uri="{FF2B5EF4-FFF2-40B4-BE49-F238E27FC236}">
                <a16:creationId xmlns:a16="http://schemas.microsoft.com/office/drawing/2014/main" id="{CFB3C3D6-8782-4D1F-B86E-1BAE371B379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67433" y="1930765"/>
            <a:ext cx="674205" cy="564343"/>
          </a:xfrm>
          <a:prstGeom prst="rect">
            <a:avLst/>
          </a:prstGeom>
        </p:spPr>
      </p:pic>
      <p:pic>
        <p:nvPicPr>
          <p:cNvPr id="20" name="Picture 19">
            <a:hlinkClick r:id="rId31"/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011144" y="350756"/>
            <a:ext cx="590461" cy="590461"/>
          </a:xfrm>
          <a:prstGeom prst="rect">
            <a:avLst/>
          </a:prstGeom>
        </p:spPr>
      </p:pic>
      <p:pic>
        <p:nvPicPr>
          <p:cNvPr id="21" name="Picture 20">
            <a:hlinkClick r:id="rId33"/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965782" y="1117175"/>
            <a:ext cx="635823" cy="635823"/>
          </a:xfrm>
          <a:prstGeom prst="rect">
            <a:avLst/>
          </a:prstGeom>
        </p:spPr>
      </p:pic>
      <p:pic>
        <p:nvPicPr>
          <p:cNvPr id="23" name="Picture 22">
            <a:hlinkClick r:id="rId35"/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886221" y="1930765"/>
            <a:ext cx="705066" cy="564052"/>
          </a:xfrm>
          <a:prstGeom prst="rect">
            <a:avLst/>
          </a:prstGeom>
        </p:spPr>
      </p:pic>
      <p:pic>
        <p:nvPicPr>
          <p:cNvPr id="24" name="Picture 23">
            <a:hlinkClick r:id="rId37"/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845024" y="357904"/>
            <a:ext cx="586817" cy="586817"/>
          </a:xfrm>
          <a:prstGeom prst="rect">
            <a:avLst/>
          </a:prstGeom>
        </p:spPr>
      </p:pic>
      <p:pic>
        <p:nvPicPr>
          <p:cNvPr id="25" name="Picture 24">
            <a:hlinkClick r:id="rId39"/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817008" y="1127670"/>
            <a:ext cx="614834" cy="614834"/>
          </a:xfrm>
          <a:prstGeom prst="rect">
            <a:avLst/>
          </a:prstGeom>
        </p:spPr>
      </p:pic>
      <p:pic>
        <p:nvPicPr>
          <p:cNvPr id="26" name="Picture 25">
            <a:hlinkClick r:id="rId41"/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2454" b="100000" l="25161" r="764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7852" y="1877969"/>
            <a:ext cx="1173146" cy="6168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409817" y="1389781"/>
            <a:ext cx="1207984" cy="9054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420" y="1158234"/>
            <a:ext cx="1166903" cy="1029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7"/>
          <p:cNvPicPr preferRelativeResize="0"/>
          <p:nvPr/>
        </p:nvPicPr>
        <p:blipFill rotWithShape="1">
          <a:blip r:embed="rId4">
            <a:alphaModFix/>
          </a:blip>
          <a:srcRect l="33745" t="9178" r="31166" b="49604"/>
          <a:stretch/>
        </p:blipFill>
        <p:spPr>
          <a:xfrm>
            <a:off x="2626335" y="-69732"/>
            <a:ext cx="3804201" cy="2769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208" y="476500"/>
            <a:ext cx="1816765" cy="1676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0924" y="2853640"/>
            <a:ext cx="3987130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98" y="1314773"/>
            <a:ext cx="1731426" cy="2457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679" y="2713420"/>
            <a:ext cx="755970" cy="1304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0575" y="3505968"/>
            <a:ext cx="1816765" cy="987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9982" y="131954"/>
            <a:ext cx="3238500" cy="1409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566" y="2871642"/>
            <a:ext cx="3987130" cy="1993565"/>
          </a:xfrm>
          <a:prstGeom prst="rect">
            <a:avLst/>
          </a:prstGeom>
        </p:spPr>
      </p:pic>
      <p:pic>
        <p:nvPicPr>
          <p:cNvPr id="1026" name="Picture 2" descr="All Musical Instruments Play Drums, musical instruments transparent  background PNG clipart | PNGGuru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30" y="2853640"/>
            <a:ext cx="2029571" cy="202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698" y="345277"/>
            <a:ext cx="827709" cy="6906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9268" y="2217755"/>
            <a:ext cx="528221" cy="6916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94479" y="2237588"/>
            <a:ext cx="397004" cy="612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5564" y="3202214"/>
            <a:ext cx="1077694" cy="4723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94" b="8979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760" y="1388460"/>
            <a:ext cx="929302" cy="9293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8164" y="317884"/>
            <a:ext cx="26805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Related Arts Schedule </a:t>
            </a:r>
            <a:r>
              <a:rPr lang="en-US" sz="1600" dirty="0" smtClean="0"/>
              <a:t>2:40</a:t>
            </a:r>
          </a:p>
          <a:p>
            <a:endParaRPr lang="en-US" sz="1600" dirty="0" smtClean="0"/>
          </a:p>
          <a:p>
            <a:r>
              <a:rPr lang="en-US" sz="1600" dirty="0" smtClean="0"/>
              <a:t>Monday Art</a:t>
            </a:r>
          </a:p>
          <a:p>
            <a:r>
              <a:rPr lang="en-US" sz="1600" dirty="0" smtClean="0"/>
              <a:t>Tuesday Gym and Spanish</a:t>
            </a:r>
          </a:p>
          <a:p>
            <a:r>
              <a:rPr lang="en-US" sz="1600" dirty="0" smtClean="0"/>
              <a:t>Wednesday Science Lab</a:t>
            </a:r>
          </a:p>
          <a:p>
            <a:r>
              <a:rPr lang="en-US" sz="1600" dirty="0" smtClean="0"/>
              <a:t>Thursday Music</a:t>
            </a:r>
          </a:p>
          <a:p>
            <a:r>
              <a:rPr lang="en-US" sz="1600" dirty="0" smtClean="0"/>
              <a:t>Friday Gym </a:t>
            </a:r>
            <a:r>
              <a:rPr lang="en-US" sz="1600" smtClean="0"/>
              <a:t>and Spanish</a:t>
            </a:r>
            <a:endParaRPr lang="en-US" sz="1600" dirty="0"/>
          </a:p>
          <a:p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6"/>
          <p:cNvPicPr preferRelativeResize="0"/>
          <p:nvPr/>
        </p:nvPicPr>
        <p:blipFill rotWithShape="1">
          <a:blip r:embed="rId4">
            <a:alphaModFix/>
          </a:blip>
          <a:srcRect t="25369" b="69595"/>
          <a:stretch/>
        </p:blipFill>
        <p:spPr>
          <a:xfrm>
            <a:off x="2019421" y="182144"/>
            <a:ext cx="4803250" cy="21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4966" y="1254641"/>
            <a:ext cx="4460972" cy="3555705"/>
          </a:xfrm>
          <a:prstGeom prst="rect">
            <a:avLst/>
          </a:prstGeom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010" y="1609060"/>
            <a:ext cx="507729" cy="635296"/>
          </a:xfrm>
          <a:prstGeom prst="rect">
            <a:avLst/>
          </a:prstGeom>
        </p:spPr>
      </p:pic>
      <p:pic>
        <p:nvPicPr>
          <p:cNvPr id="5" name="Picture 4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6403" y="1661338"/>
            <a:ext cx="583018" cy="583018"/>
          </a:xfrm>
          <a:prstGeom prst="rect">
            <a:avLst/>
          </a:prstGeom>
        </p:spPr>
      </p:pic>
      <p:pic>
        <p:nvPicPr>
          <p:cNvPr id="6" name="Picture 5">
            <a:hlinkClick r:id="rId11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27" b="98160" l="32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322" y="937013"/>
            <a:ext cx="941103" cy="494838"/>
          </a:xfrm>
          <a:prstGeom prst="rect">
            <a:avLst/>
          </a:prstGeom>
        </p:spPr>
      </p:pic>
      <p:pic>
        <p:nvPicPr>
          <p:cNvPr id="7" name="Picture 6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93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325" y="770191"/>
            <a:ext cx="1377173" cy="724126"/>
          </a:xfrm>
          <a:prstGeom prst="rect">
            <a:avLst/>
          </a:prstGeom>
        </p:spPr>
      </p:pic>
      <p:pic>
        <p:nvPicPr>
          <p:cNvPr id="9" name="Picture 8">
            <a:hlinkClick r:id="rId17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385" l="20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010" y="2421565"/>
            <a:ext cx="577998" cy="577998"/>
          </a:xfrm>
          <a:prstGeom prst="rect">
            <a:avLst/>
          </a:prstGeom>
        </p:spPr>
      </p:pic>
      <p:pic>
        <p:nvPicPr>
          <p:cNvPr id="10" name="Picture 9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52425" y="2421565"/>
            <a:ext cx="524231" cy="577998"/>
          </a:xfrm>
          <a:prstGeom prst="rect">
            <a:avLst/>
          </a:prstGeom>
        </p:spPr>
      </p:pic>
      <p:pic>
        <p:nvPicPr>
          <p:cNvPr id="11" name="Picture 10">
            <a:hlinkClick r:id="rId22"/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794" b="89691" l="27027" r="733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0549" y="3029007"/>
            <a:ext cx="1067982" cy="799956"/>
          </a:xfrm>
          <a:prstGeom prst="rect">
            <a:avLst/>
          </a:prstGeom>
        </p:spPr>
      </p:pic>
      <p:pic>
        <p:nvPicPr>
          <p:cNvPr id="12" name="Picture 11">
            <a:hlinkClick r:id="rId25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8011" y="3140769"/>
            <a:ext cx="522810" cy="576432"/>
          </a:xfrm>
          <a:prstGeom prst="rect">
            <a:avLst/>
          </a:prstGeom>
        </p:spPr>
      </p:pic>
      <p:pic>
        <p:nvPicPr>
          <p:cNvPr id="13" name="Picture 12">
            <a:hlinkClick r:id="rId27"/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120" b="82772" l="0" r="931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968" y="3894991"/>
            <a:ext cx="508688" cy="718623"/>
          </a:xfrm>
          <a:prstGeom prst="rect">
            <a:avLst/>
          </a:prstGeom>
        </p:spPr>
      </p:pic>
      <p:pic>
        <p:nvPicPr>
          <p:cNvPr id="14" name="Picture 13">
            <a:hlinkClick r:id="rId30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9037" y="3926811"/>
            <a:ext cx="420576" cy="5252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44501" y="277689"/>
            <a:ext cx="294343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lgerian" panose="04020705040A02060702" pitchFamily="82" charset="0"/>
              </a:rPr>
              <a:t>Book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endParaRPr lang="en-US" sz="7200" dirty="0" smtClean="0">
              <a:solidFill>
                <a:srgbClr val="FF0000"/>
              </a:solidFill>
            </a:endParaRPr>
          </a:p>
          <a:p>
            <a:r>
              <a:rPr lang="en-US" sz="7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Study</a:t>
            </a:r>
            <a:endParaRPr lang="en-US" sz="7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42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3262" y="2681558"/>
            <a:ext cx="2577417" cy="25774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302" b="89302" l="27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663" y="763102"/>
            <a:ext cx="1668979" cy="1668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426C281607C540BB08C177592E08FB" ma:contentTypeVersion="5" ma:contentTypeDescription="Create a new document." ma:contentTypeScope="" ma:versionID="034f5ff4a8b862278522e712dbc2b17f">
  <xsd:schema xmlns:xsd="http://www.w3.org/2001/XMLSchema" xmlns:xs="http://www.w3.org/2001/XMLSchema" xmlns:p="http://schemas.microsoft.com/office/2006/metadata/properties" xmlns:ns3="61a0bdf1-b8e2-437c-945e-2a795c3f0b12" targetNamespace="http://schemas.microsoft.com/office/2006/metadata/properties" ma:root="true" ma:fieldsID="2e86dbc6e6abec3d849810e84b065822" ns3:_="">
    <xsd:import namespace="61a0bdf1-b8e2-437c-945e-2a795c3f0b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0bdf1-b8e2-437c-945e-2a795c3f0b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15FD83-86BE-4212-9400-4603039864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293B35-FFC4-438A-9CBC-3D59A100B5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a0bdf1-b8e2-437c-945e-2a795c3f0b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A35147-2EB9-4F46-9F15-058FEACD626C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61a0bdf1-b8e2-437c-945e-2a795c3f0b12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4685</TotalTime>
  <Words>21</Words>
  <Application>Microsoft Office PowerPoint</Application>
  <PresentationFormat>On-screen Show (16:9)</PresentationFormat>
  <Paragraphs>9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Londrina Shadow</vt:lpstr>
      <vt:lpstr>Algerian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Trinity, Ellen M.</dc:creator>
  <cp:lastModifiedBy>Trinity, Ellen M.</cp:lastModifiedBy>
  <cp:revision>35</cp:revision>
  <dcterms:modified xsi:type="dcterms:W3CDTF">2022-08-26T20:08:19Z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0x0101003B426C281607C540BB08C177592E08FB</vt:lpwstr>
  </property>
</Properties>
</file>